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8"/>
    <p:restoredTop sz="94671"/>
  </p:normalViewPr>
  <p:slideViewPr>
    <p:cSldViewPr snapToGrid="0" snapToObjects="1">
      <p:cViewPr varScale="1">
        <p:scale>
          <a:sx n="77" d="100"/>
          <a:sy n="77" d="100"/>
        </p:scale>
        <p:origin x="192"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7/27/18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7/27/18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7/27/18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7/27/18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0086A-DC21-334C-B146-F3E319568FBF}"/>
              </a:ext>
            </a:extLst>
          </p:cNvPr>
          <p:cNvSpPr>
            <a:spLocks noGrp="1"/>
          </p:cNvSpPr>
          <p:nvPr>
            <p:ph type="ctrTitle"/>
          </p:nvPr>
        </p:nvSpPr>
        <p:spPr/>
        <p:txBody>
          <a:bodyPr/>
          <a:lstStyle/>
          <a:p>
            <a:r>
              <a:rPr lang="en-US" dirty="0"/>
              <a:t>Ceramics</a:t>
            </a:r>
          </a:p>
        </p:txBody>
      </p:sp>
      <p:sp>
        <p:nvSpPr>
          <p:cNvPr id="3" name="Subtitle 2">
            <a:extLst>
              <a:ext uri="{FF2B5EF4-FFF2-40B4-BE49-F238E27FC236}">
                <a16:creationId xmlns:a16="http://schemas.microsoft.com/office/drawing/2014/main" id="{90AEFE44-CF62-C04C-B668-4C3C0C9FFA79}"/>
              </a:ext>
            </a:extLst>
          </p:cNvPr>
          <p:cNvSpPr>
            <a:spLocks noGrp="1"/>
          </p:cNvSpPr>
          <p:nvPr>
            <p:ph type="subTitle" idx="1"/>
          </p:nvPr>
        </p:nvSpPr>
        <p:spPr/>
        <p:txBody>
          <a:bodyPr/>
          <a:lstStyle/>
          <a:p>
            <a:r>
              <a:rPr lang="en-US" dirty="0"/>
              <a:t>Beginning of the year information</a:t>
            </a:r>
          </a:p>
        </p:txBody>
      </p:sp>
    </p:spTree>
    <p:extLst>
      <p:ext uri="{BB962C8B-B14F-4D97-AF65-F5344CB8AC3E}">
        <p14:creationId xmlns:p14="http://schemas.microsoft.com/office/powerpoint/2010/main" val="1870029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9A479-B968-D143-A0C2-658BAF79B4D2}"/>
              </a:ext>
            </a:extLst>
          </p:cNvPr>
          <p:cNvSpPr>
            <a:spLocks noGrp="1"/>
          </p:cNvSpPr>
          <p:nvPr>
            <p:ph type="title"/>
          </p:nvPr>
        </p:nvSpPr>
        <p:spPr/>
        <p:txBody>
          <a:bodyPr/>
          <a:lstStyle/>
          <a:p>
            <a:r>
              <a:rPr lang="en-US" dirty="0"/>
              <a:t>Ceramics </a:t>
            </a:r>
          </a:p>
        </p:txBody>
      </p:sp>
      <p:sp>
        <p:nvSpPr>
          <p:cNvPr id="3" name="Content Placeholder 2">
            <a:extLst>
              <a:ext uri="{FF2B5EF4-FFF2-40B4-BE49-F238E27FC236}">
                <a16:creationId xmlns:a16="http://schemas.microsoft.com/office/drawing/2014/main" id="{689BC79C-74EA-7B44-90BD-1B86047A7F7A}"/>
              </a:ext>
            </a:extLst>
          </p:cNvPr>
          <p:cNvSpPr>
            <a:spLocks noGrp="1"/>
          </p:cNvSpPr>
          <p:nvPr>
            <p:ph idx="1"/>
          </p:nvPr>
        </p:nvSpPr>
        <p:spPr/>
        <p:txBody>
          <a:bodyPr/>
          <a:lstStyle/>
          <a:p>
            <a:r>
              <a:rPr lang="en-US" dirty="0"/>
              <a:t>Welcome! Ceramics is a 3D class where you will make a pottery and learn about different types of ceramic arts. </a:t>
            </a:r>
          </a:p>
          <a:p>
            <a:r>
              <a:rPr lang="en-US" dirty="0"/>
              <a:t>This class is designed to be a fun experience in creating and designing with clay. Note that you will get mud on you. And those who do not like touching materials that get them dirty may have a difficult time. </a:t>
            </a:r>
          </a:p>
          <a:p>
            <a:r>
              <a:rPr lang="en-US" dirty="0"/>
              <a:t>All work may be taken home once it is photographed. </a:t>
            </a:r>
          </a:p>
        </p:txBody>
      </p:sp>
    </p:spTree>
    <p:extLst>
      <p:ext uri="{BB962C8B-B14F-4D97-AF65-F5344CB8AC3E}">
        <p14:creationId xmlns:p14="http://schemas.microsoft.com/office/powerpoint/2010/main" val="2774048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FEE63-5D14-EA43-9929-A942131ACCEE}"/>
              </a:ext>
            </a:extLst>
          </p:cNvPr>
          <p:cNvSpPr>
            <a:spLocks noGrp="1"/>
          </p:cNvSpPr>
          <p:nvPr>
            <p:ph type="title"/>
          </p:nvPr>
        </p:nvSpPr>
        <p:spPr/>
        <p:txBody>
          <a:bodyPr/>
          <a:lstStyle/>
          <a:p>
            <a:r>
              <a:rPr lang="en-US" dirty="0"/>
              <a:t>Class set up</a:t>
            </a:r>
          </a:p>
        </p:txBody>
      </p:sp>
      <p:sp>
        <p:nvSpPr>
          <p:cNvPr id="3" name="Content Placeholder 2">
            <a:extLst>
              <a:ext uri="{FF2B5EF4-FFF2-40B4-BE49-F238E27FC236}">
                <a16:creationId xmlns:a16="http://schemas.microsoft.com/office/drawing/2014/main" id="{1A8861EB-7881-1B4E-82B5-462A33C177D5}"/>
              </a:ext>
            </a:extLst>
          </p:cNvPr>
          <p:cNvSpPr>
            <a:spLocks noGrp="1"/>
          </p:cNvSpPr>
          <p:nvPr>
            <p:ph idx="1"/>
          </p:nvPr>
        </p:nvSpPr>
        <p:spPr/>
        <p:txBody>
          <a:bodyPr/>
          <a:lstStyle/>
          <a:p>
            <a:r>
              <a:rPr lang="en-US" dirty="0"/>
              <a:t>This class is designed to be a working studio class, there will be working critics and there will be class critics as well. </a:t>
            </a:r>
          </a:p>
          <a:p>
            <a:r>
              <a:rPr lang="en-US" dirty="0"/>
              <a:t>Students are asked to take notes during demo days, please draw images to go with your note.  </a:t>
            </a:r>
          </a:p>
          <a:p>
            <a:r>
              <a:rPr lang="en-US" dirty="0"/>
              <a:t>No Food or Drinks (besides water) During class. You are creating with your hands, while this is not truly toxic its not good to eat at all. Also clay dissolves in liquid, all that hard work will disappear. </a:t>
            </a:r>
          </a:p>
        </p:txBody>
      </p:sp>
    </p:spTree>
    <p:extLst>
      <p:ext uri="{BB962C8B-B14F-4D97-AF65-F5344CB8AC3E}">
        <p14:creationId xmlns:p14="http://schemas.microsoft.com/office/powerpoint/2010/main" val="1607677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DAA0E-E674-6E4A-9B10-B375F616C598}"/>
              </a:ext>
            </a:extLst>
          </p:cNvPr>
          <p:cNvSpPr>
            <a:spLocks noGrp="1"/>
          </p:cNvSpPr>
          <p:nvPr>
            <p:ph type="title"/>
          </p:nvPr>
        </p:nvSpPr>
        <p:spPr/>
        <p:txBody>
          <a:bodyPr/>
          <a:lstStyle/>
          <a:p>
            <a:r>
              <a:rPr lang="en-US" dirty="0"/>
              <a:t>Tips for success</a:t>
            </a:r>
          </a:p>
        </p:txBody>
      </p:sp>
      <p:sp>
        <p:nvSpPr>
          <p:cNvPr id="3" name="Content Placeholder 2">
            <a:extLst>
              <a:ext uri="{FF2B5EF4-FFF2-40B4-BE49-F238E27FC236}">
                <a16:creationId xmlns:a16="http://schemas.microsoft.com/office/drawing/2014/main" id="{A655B394-398B-D34A-A81A-1EA977D18A0E}"/>
              </a:ext>
            </a:extLst>
          </p:cNvPr>
          <p:cNvSpPr>
            <a:spLocks noGrp="1"/>
          </p:cNvSpPr>
          <p:nvPr>
            <p:ph idx="1"/>
          </p:nvPr>
        </p:nvSpPr>
        <p:spPr/>
        <p:txBody>
          <a:bodyPr/>
          <a:lstStyle/>
          <a:p>
            <a:r>
              <a:rPr lang="en-US" dirty="0"/>
              <a:t>Come to class on time or even early. </a:t>
            </a:r>
          </a:p>
          <a:p>
            <a:r>
              <a:rPr lang="en-US" dirty="0"/>
              <a:t>Come to open studio days, Monday Friday</a:t>
            </a:r>
          </a:p>
          <a:p>
            <a:r>
              <a:rPr lang="en-US" dirty="0"/>
              <a:t>Come dressed for clay, don’t wear your favorite shoes or have something you don’t want mud on. </a:t>
            </a:r>
          </a:p>
          <a:p>
            <a:r>
              <a:rPr lang="en-US" dirty="0"/>
              <a:t>Long hair, pull it back. Long nails, cut them.</a:t>
            </a:r>
          </a:p>
          <a:p>
            <a:r>
              <a:rPr lang="en-US" dirty="0"/>
              <a:t>Do not wait for the last two days to start a project. It take about 8 hours to fully dry and it would miss firing. </a:t>
            </a:r>
          </a:p>
        </p:txBody>
      </p:sp>
    </p:spTree>
    <p:extLst>
      <p:ext uri="{BB962C8B-B14F-4D97-AF65-F5344CB8AC3E}">
        <p14:creationId xmlns:p14="http://schemas.microsoft.com/office/powerpoint/2010/main" val="2547160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F699D-596E-9F44-ADC7-F06FA25BCF21}"/>
              </a:ext>
            </a:extLst>
          </p:cNvPr>
          <p:cNvSpPr>
            <a:spLocks noGrp="1"/>
          </p:cNvSpPr>
          <p:nvPr>
            <p:ph type="title"/>
          </p:nvPr>
        </p:nvSpPr>
        <p:spPr/>
        <p:txBody>
          <a:bodyPr/>
          <a:lstStyle/>
          <a:p>
            <a:r>
              <a:rPr lang="en-US" dirty="0"/>
              <a:t>Class expectations </a:t>
            </a:r>
          </a:p>
        </p:txBody>
      </p:sp>
      <p:sp>
        <p:nvSpPr>
          <p:cNvPr id="3" name="Content Placeholder 2">
            <a:extLst>
              <a:ext uri="{FF2B5EF4-FFF2-40B4-BE49-F238E27FC236}">
                <a16:creationId xmlns:a16="http://schemas.microsoft.com/office/drawing/2014/main" id="{1420E47D-F2ED-E540-BFBC-BE3C505FC2B8}"/>
              </a:ext>
            </a:extLst>
          </p:cNvPr>
          <p:cNvSpPr>
            <a:spLocks noGrp="1"/>
          </p:cNvSpPr>
          <p:nvPr>
            <p:ph idx="1"/>
          </p:nvPr>
        </p:nvSpPr>
        <p:spPr/>
        <p:txBody>
          <a:bodyPr>
            <a:normAutofit fontScale="92500" lnSpcReduction="10000"/>
          </a:bodyPr>
          <a:lstStyle/>
          <a:p>
            <a:r>
              <a:rPr lang="en-US" dirty="0"/>
              <a:t>During demo days I expect you to take notes and listen. I have to physically show you how to do things not just describe them to you so listening with both ears free of headphones. </a:t>
            </a:r>
          </a:p>
          <a:p>
            <a:r>
              <a:rPr lang="en-US" dirty="0"/>
              <a:t>I expect your cell phone is away, Glaze and clay can ruin your phone. YOU HAVE BEEN WARNED. </a:t>
            </a:r>
            <a:r>
              <a:rPr lang="en-US" dirty="0">
                <a:sym typeface="Wingdings" pitchFamily="2" charset="2"/>
              </a:rPr>
              <a:t></a:t>
            </a:r>
          </a:p>
          <a:p>
            <a:r>
              <a:rPr lang="en-US" dirty="0">
                <a:sym typeface="Wingdings" pitchFamily="2" charset="2"/>
              </a:rPr>
              <a:t>All assignments have a hard due date because the kiln runs on a schedule. Late work will need a late work sheet. </a:t>
            </a:r>
          </a:p>
          <a:p>
            <a:r>
              <a:rPr lang="en-US" dirty="0">
                <a:sym typeface="Wingdings" pitchFamily="2" charset="2"/>
              </a:rPr>
              <a:t>All work made needs to have sketches before creating them and once its completed with a glaze fire you need a photo in the round. (All around the photo). </a:t>
            </a:r>
          </a:p>
        </p:txBody>
      </p:sp>
    </p:spTree>
    <p:extLst>
      <p:ext uri="{BB962C8B-B14F-4D97-AF65-F5344CB8AC3E}">
        <p14:creationId xmlns:p14="http://schemas.microsoft.com/office/powerpoint/2010/main" val="983172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C1720-DF5E-BD4F-9856-F71C9955D1B0}"/>
              </a:ext>
            </a:extLst>
          </p:cNvPr>
          <p:cNvSpPr>
            <a:spLocks noGrp="1"/>
          </p:cNvSpPr>
          <p:nvPr>
            <p:ph type="title"/>
          </p:nvPr>
        </p:nvSpPr>
        <p:spPr/>
        <p:txBody>
          <a:bodyPr/>
          <a:lstStyle/>
          <a:p>
            <a:r>
              <a:rPr lang="en-US" dirty="0"/>
              <a:t>About me!</a:t>
            </a:r>
          </a:p>
        </p:txBody>
      </p:sp>
      <p:sp>
        <p:nvSpPr>
          <p:cNvPr id="3" name="Content Placeholder 2">
            <a:extLst>
              <a:ext uri="{FF2B5EF4-FFF2-40B4-BE49-F238E27FC236}">
                <a16:creationId xmlns:a16="http://schemas.microsoft.com/office/drawing/2014/main" id="{5226DF84-C891-EF4C-99A3-190B43496E66}"/>
              </a:ext>
            </a:extLst>
          </p:cNvPr>
          <p:cNvSpPr>
            <a:spLocks noGrp="1"/>
          </p:cNvSpPr>
          <p:nvPr>
            <p:ph idx="1"/>
          </p:nvPr>
        </p:nvSpPr>
        <p:spPr/>
        <p:txBody>
          <a:bodyPr>
            <a:normAutofit fontScale="92500" lnSpcReduction="20000"/>
          </a:bodyPr>
          <a:lstStyle/>
          <a:p>
            <a:r>
              <a:rPr lang="en-US" dirty="0"/>
              <a:t>My Name is Lillian Sutton, You may call me Ms. Sutton. </a:t>
            </a:r>
          </a:p>
          <a:p>
            <a:r>
              <a:rPr lang="en-US" dirty="0"/>
              <a:t>I am the youngest of 3 girls </a:t>
            </a:r>
          </a:p>
          <a:p>
            <a:r>
              <a:rPr lang="en-US" dirty="0"/>
              <a:t>I have two degrees in art and art education. I am working on my masters in Sociology. </a:t>
            </a:r>
          </a:p>
          <a:p>
            <a:r>
              <a:rPr lang="en-US" dirty="0"/>
              <a:t>I have two dogs D. Rose and </a:t>
            </a:r>
            <a:r>
              <a:rPr lang="en-US" dirty="0" err="1"/>
              <a:t>Gidget</a:t>
            </a:r>
            <a:r>
              <a:rPr lang="en-US" dirty="0"/>
              <a:t>.</a:t>
            </a:r>
          </a:p>
          <a:p>
            <a:r>
              <a:rPr lang="en-US" dirty="0"/>
              <a:t>I really enjoy traveling and going to art museums. </a:t>
            </a:r>
          </a:p>
          <a:p>
            <a:r>
              <a:rPr lang="en-US" dirty="0"/>
              <a:t>I drink a lot of coffee. </a:t>
            </a:r>
          </a:p>
          <a:p>
            <a:pPr marL="0" indent="0">
              <a:buNone/>
            </a:pPr>
            <a:r>
              <a:rPr lang="en-US" dirty="0"/>
              <a:t>Lets take </a:t>
            </a:r>
            <a:r>
              <a:rPr lang="en-US"/>
              <a:t>a tour!! </a:t>
            </a:r>
            <a:endParaRPr lang="en-US" dirty="0"/>
          </a:p>
        </p:txBody>
      </p:sp>
    </p:spTree>
    <p:extLst>
      <p:ext uri="{BB962C8B-B14F-4D97-AF65-F5344CB8AC3E}">
        <p14:creationId xmlns:p14="http://schemas.microsoft.com/office/powerpoint/2010/main" val="81007567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4199</TotalTime>
  <Words>446</Words>
  <Application>Microsoft Macintosh PowerPoint</Application>
  <PresentationFormat>Widescreen</PresentationFormat>
  <Paragraphs>29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Garamond</vt:lpstr>
      <vt:lpstr>Wingdings</vt:lpstr>
      <vt:lpstr>Organic</vt:lpstr>
      <vt:lpstr>Ceramics</vt:lpstr>
      <vt:lpstr>Ceramics </vt:lpstr>
      <vt:lpstr>Class set up</vt:lpstr>
      <vt:lpstr>Tips for success</vt:lpstr>
      <vt:lpstr>Class expectations </vt:lpstr>
      <vt:lpstr>About me!</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Ceramics</dc:title>
  <dc:creator>Lillian Sutton</dc:creator>
  <cp:lastModifiedBy>Lillian Sutton</cp:lastModifiedBy>
  <cp:revision>6</cp:revision>
  <dcterms:created xsi:type="dcterms:W3CDTF">2018-07-27T19:54:32Z</dcterms:created>
  <dcterms:modified xsi:type="dcterms:W3CDTF">2018-07-30T17:53:41Z</dcterms:modified>
</cp:coreProperties>
</file>